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7" r:id="rId4"/>
    <p:sldId id="300" r:id="rId5"/>
    <p:sldId id="298" r:id="rId6"/>
    <p:sldId id="299" r:id="rId7"/>
    <p:sldId id="27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2" r:id="rId21"/>
    <p:sldId id="273" r:id="rId22"/>
    <p:sldId id="274" r:id="rId23"/>
    <p:sldId id="275" r:id="rId24"/>
    <p:sldId id="276" r:id="rId25"/>
    <p:sldId id="27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08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1728" y="96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High Frequency Words</a:t>
            </a:r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000" b="1" dirty="0" err="1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words</a:t>
            </a:r>
            <a:r>
              <a:rPr lang="en-US" sz="80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80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141-160</a:t>
            </a:r>
            <a:endParaRPr lang="en-US" sz="80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71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out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5151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over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291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own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2780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part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4410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people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59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pick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719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place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23457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play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4427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please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050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pretty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144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- - -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8080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pull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4092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put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80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ran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8010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read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45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red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5050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33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 - - -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785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 - - -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5784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only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172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open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7360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or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16398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other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1380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442" y="2234176"/>
            <a:ext cx="9144000" cy="164149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our</a:t>
            </a:r>
            <a:endParaRPr lang="en-US" sz="16600" b="1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740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221</TotalTime>
  <Words>35</Words>
  <Application>Microsoft Office PowerPoint</Application>
  <PresentationFormat>Widescreen</PresentationFormat>
  <Paragraphs>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Aharoni</vt:lpstr>
      <vt:lpstr>Arial</vt:lpstr>
      <vt:lpstr>Corbel</vt:lpstr>
      <vt:lpstr>Depth</vt:lpstr>
      <vt:lpstr>High Frequency Words words 141-160</vt:lpstr>
      <vt:lpstr>o - - -</vt:lpstr>
      <vt:lpstr>p - - -</vt:lpstr>
      <vt:lpstr>r - - -</vt:lpstr>
      <vt:lpstr>only</vt:lpstr>
      <vt:lpstr>open</vt:lpstr>
      <vt:lpstr>or</vt:lpstr>
      <vt:lpstr>other</vt:lpstr>
      <vt:lpstr>our</vt:lpstr>
      <vt:lpstr>out</vt:lpstr>
      <vt:lpstr>over</vt:lpstr>
      <vt:lpstr>own</vt:lpstr>
      <vt:lpstr>part</vt:lpstr>
      <vt:lpstr>people</vt:lpstr>
      <vt:lpstr>pick</vt:lpstr>
      <vt:lpstr>place</vt:lpstr>
      <vt:lpstr>play</vt:lpstr>
      <vt:lpstr>please</vt:lpstr>
      <vt:lpstr>pretty</vt:lpstr>
      <vt:lpstr>pull</vt:lpstr>
      <vt:lpstr>put</vt:lpstr>
      <vt:lpstr>ran</vt:lpstr>
      <vt:lpstr>read</vt:lpstr>
      <vt:lpstr>red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Reyes, Fernando</dc:creator>
  <cp:lastModifiedBy>Reyes, Fernando</cp:lastModifiedBy>
  <cp:revision>22</cp:revision>
  <dcterms:created xsi:type="dcterms:W3CDTF">2016-08-30T18:42:46Z</dcterms:created>
  <dcterms:modified xsi:type="dcterms:W3CDTF">2016-09-12T17:45:45Z</dcterms:modified>
</cp:coreProperties>
</file>